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4FC95-E82C-48F7-A287-E00235D8A2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679317-62C3-4C25-A7E6-0AE0DE3916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23E67F-DA49-43D8-BB58-D547662C5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E5872-9FC3-4D45-8637-2C3133B4BCBD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330855-B96B-49DA-8B93-617EFCA68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A0F79-8E88-4911-9567-FC937DDE9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5726B-29F4-4511-B8F7-7DC3B947B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01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AED20-B946-405F-92F3-133B61246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91ED4D-FD6F-4909-857B-308D7AB9C6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7B1119-F38C-4F18-B9EB-28BC5DEB5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E5872-9FC3-4D45-8637-2C3133B4BCBD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15304-1E36-4D95-AEB5-E8327F1A1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D8AE2-3F6A-4457-AE02-AE94C5DF7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5726B-29F4-4511-B8F7-7DC3B947B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07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E09605-BDCC-4CBB-A91F-5DFA881CC4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1DB854-DCB6-46DB-8C98-0480A1762B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5BFCC0-290D-44B8-B766-E77C7650E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E5872-9FC3-4D45-8637-2C3133B4BCBD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D85C5-E777-48F9-8C48-20B645912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8013D0-82EB-41FE-B16D-9C1117A40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5726B-29F4-4511-B8F7-7DC3B947B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49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F20DF-9D9E-42A1-A423-FB590A13E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77851-45AA-4F94-9AD4-90B8B561F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96A208-3A82-4771-BDA5-2D3609B22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E5872-9FC3-4D45-8637-2C3133B4BCBD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881A2-EEC9-4E1A-8D4C-23839A5F2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E6758-761F-4013-8B08-40933C273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5726B-29F4-4511-B8F7-7DC3B947B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66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9ADBF-187C-4A0F-8D7B-98D3FD4EE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6DCCE0-5F7D-4C65-89F7-3C252D319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9E0BF-F0BF-4AD0-993F-9B0B9EA96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E5872-9FC3-4D45-8637-2C3133B4BCBD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197E5-BFBB-4893-B828-FF9480499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C9A32-8119-455C-B617-B9EF6E97D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5726B-29F4-4511-B8F7-7DC3B947B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412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E632A-AFE0-4564-99F7-CACD4F32A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91523-F7E1-4F12-9283-677D23F3DF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1BE38E-AD08-49E3-B470-5A18E07D60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3AF18A-E73A-49BA-832C-A8CA0EE0C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E5872-9FC3-4D45-8637-2C3133B4BCBD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4FB68F-0E42-4D89-821E-AB590451B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4FD646-423E-439D-BAB2-A0A5A9835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5726B-29F4-4511-B8F7-7DC3B947B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41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B601E-8EFC-470A-9C70-2B3136796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C652B8-5EF2-48C1-BA52-F0C4B2EDF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2C8229-FD82-4C07-9B7C-D32212B6A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DF3334-1156-4E27-A34E-1313EE101C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4940A5-14B6-4240-A90D-EB46F7FD44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BD676F-9BB7-47C1-9A81-2E22F935F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E5872-9FC3-4D45-8637-2C3133B4BCBD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F4ACF7-1CDD-48DA-A53D-73DA26A76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D01881-1B8C-450E-B0DF-36134E2F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5726B-29F4-4511-B8F7-7DC3B947B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62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8E7E8-F9B2-4035-8BDD-C04B2933B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51C7E4-62AA-41A8-80CC-EA4B0EBCA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E5872-9FC3-4D45-8637-2C3133B4BCBD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06E135-BCCA-4FA2-80C2-579AE34AE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0AD405-198A-4724-AAA8-2342B824A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5726B-29F4-4511-B8F7-7DC3B947B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2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77384A-949F-4563-BDF5-64D728AC1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E5872-9FC3-4D45-8637-2C3133B4BCBD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750B25-47AC-4C12-B82B-821CD2722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6FB241-D0FA-4272-AF31-9E6E336F8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5726B-29F4-4511-B8F7-7DC3B947B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72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B5A49-AC4E-46D3-A92D-DD08792CC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C3425-8747-4A4C-9716-0FFF33A9E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B339F5-BD48-4777-8FC3-9197117443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704D66-7E43-45C0-84EA-3731A5AB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E5872-9FC3-4D45-8637-2C3133B4BCBD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B465AB-7FFD-444A-A3F5-99AFB189E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9747C1-33A8-4F3C-9A7D-65196206D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5726B-29F4-4511-B8F7-7DC3B947B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34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D43E6-D1BD-4B3C-9234-220E7565B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B42DF0-C772-465C-8635-3AE03CEF1F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347EF9-A30B-4EB0-B07E-83468CF144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237A59-1BE5-4244-8B4C-AC573C6F9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E5872-9FC3-4D45-8637-2C3133B4BCBD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735916-C957-4B64-AF9A-2A58FB99B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ADCBEA-A655-44A1-BC2B-78ED68D1C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5726B-29F4-4511-B8F7-7DC3B947B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4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940F95-3784-4265-B81E-1CEA89689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187992-D0E1-459B-857C-4F595A954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101D8-E5F2-4631-A43A-67706C1903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E5872-9FC3-4D45-8637-2C3133B4BCBD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2D4151-7492-4520-99DB-FFF0C0EA82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9AA82-C4DC-445A-A21B-D5F1E2AEF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5726B-29F4-4511-B8F7-7DC3B947B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861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2.m4a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5" Type="http://schemas.microsoft.com/office/2007/relationships/media" Target="../media/media3.m4a"/><Relationship Id="rId4" Type="http://schemas.openxmlformats.org/officeDocument/2006/relationships/audio" Target="../media/media2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80012-F1EE-4AEE-A738-6861731D91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57943"/>
            <a:ext cx="9144000" cy="642257"/>
          </a:xfrm>
        </p:spPr>
        <p:txBody>
          <a:bodyPr>
            <a:noAutofit/>
          </a:bodyPr>
          <a:lstStyle/>
          <a:p>
            <a:r>
              <a:rPr lang="ar-EG" sz="3600" b="1" dirty="0">
                <a:cs typeface="Simplified Arabic" panose="02010000000000000000" pitchFamily="2" charset="-78"/>
              </a:rPr>
              <a:t>دخول الرومان مصر</a:t>
            </a:r>
            <a:endParaRPr lang="en-US" sz="3600" b="1" dirty="0">
              <a:cs typeface="Simplified Arabic" panose="020100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786B3B-13F2-441A-AB59-D3E6B290C6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72529"/>
            <a:ext cx="9144000" cy="3485271"/>
          </a:xfrm>
        </p:spPr>
        <p:txBody>
          <a:bodyPr>
            <a:normAutofit/>
          </a:bodyPr>
          <a:lstStyle/>
          <a:p>
            <a:pPr algn="just" rtl="1"/>
            <a:r>
              <a:rPr lang="ar-EG" sz="4000" dirty="0">
                <a:latin typeface="+mj-lt"/>
                <a:ea typeface="+mj-ea"/>
                <a:cs typeface="Simplified Arabic" panose="02010000000000000000" pitchFamily="2" charset="-78"/>
              </a:rPr>
              <a:t>تتناول هذه المحاضرة التدخل الروماني في الشئون الداخلية لمصر وحتى الاستيلاء عليها وتحويلها إلى ولاية رومانية</a:t>
            </a:r>
            <a:endParaRPr lang="en-US" sz="4000" dirty="0">
              <a:latin typeface="+mj-lt"/>
              <a:ea typeface="+mj-ea"/>
              <a:cs typeface="Simplified Arabic" panose="02010000000000000000" pitchFamily="2" charset="-78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D0E1E85-ACDC-48FD-9E21-85F5034C6E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E20E512-61F7-4754-87A9-5F095E87065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48BEF42-8545-42B0-8D76-F8A42D5D30D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39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9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4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30718-CAFF-4046-81C1-8999BD171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09083"/>
          </a:xfrm>
        </p:spPr>
        <p:txBody>
          <a:bodyPr>
            <a:normAutofit/>
          </a:bodyPr>
          <a:lstStyle/>
          <a:p>
            <a:pPr algn="just" rtl="1"/>
            <a:r>
              <a:rPr lang="ar-EG" sz="3200" b="1" dirty="0">
                <a:latin typeface="+mj-lt"/>
                <a:ea typeface="+mj-ea"/>
                <a:cs typeface="Simplified Arabic" panose="02010000000000000000" pitchFamily="2" charset="-78"/>
              </a:rPr>
              <a:t>1- </a:t>
            </a:r>
            <a:r>
              <a:rPr lang="ar-EG" sz="4000" dirty="0">
                <a:latin typeface="+mj-lt"/>
                <a:ea typeface="+mj-ea"/>
                <a:cs typeface="Simplified Arabic" panose="02010000000000000000" pitchFamily="2" charset="-78"/>
              </a:rPr>
              <a:t>بداية التدخل </a:t>
            </a:r>
            <a:r>
              <a:rPr lang="ar-EG" sz="4000">
                <a:latin typeface="+mj-lt"/>
                <a:ea typeface="+mj-ea"/>
                <a:cs typeface="Simplified Arabic" panose="02010000000000000000" pitchFamily="2" charset="-78"/>
              </a:rPr>
              <a:t>الروماني في </a:t>
            </a:r>
            <a:r>
              <a:rPr lang="ar-EG" sz="4000" dirty="0">
                <a:latin typeface="+mj-lt"/>
                <a:ea typeface="+mj-ea"/>
                <a:cs typeface="Simplified Arabic" panose="02010000000000000000" pitchFamily="2" charset="-78"/>
              </a:rPr>
              <a:t>الشئون الداخلية لمصر</a:t>
            </a:r>
          </a:p>
          <a:p>
            <a:pPr algn="just" rtl="1"/>
            <a:r>
              <a:rPr lang="ar-EG" sz="4000" dirty="0">
                <a:latin typeface="+mj-lt"/>
                <a:ea typeface="+mj-ea"/>
                <a:cs typeface="Simplified Arabic" panose="02010000000000000000" pitchFamily="2" charset="-78"/>
              </a:rPr>
              <a:t>2- مشكلة بطلميوس الخامس ومحاولة أنطيوخس الرابع دخول مصر</a:t>
            </a:r>
          </a:p>
          <a:p>
            <a:pPr algn="just" rtl="1"/>
            <a:r>
              <a:rPr lang="ar-EG" sz="4000" dirty="0">
                <a:latin typeface="+mj-lt"/>
                <a:ea typeface="+mj-ea"/>
                <a:cs typeface="Simplified Arabic" panose="02010000000000000000" pitchFamily="2" charset="-78"/>
              </a:rPr>
              <a:t>3- السفارة الرومانية لمقابلة أنطيوخس الرابع في الاسكندرية وخروجه من مصر.</a:t>
            </a:r>
            <a:endParaRPr lang="en-US" sz="4000" dirty="0">
              <a:latin typeface="+mj-lt"/>
              <a:ea typeface="+mj-ea"/>
              <a:cs typeface="Simplified Arabic" panose="02010000000000000000" pitchFamily="2" charset="-78"/>
            </a:endParaRPr>
          </a:p>
          <a:p>
            <a:endParaRPr lang="en-US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F072D4F-93AF-4F75-B45B-666322C781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9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F3EA9-7341-41C2-8EDD-376F03507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algn="ctr" rtl="1"/>
            <a:r>
              <a:rPr lang="ar-EG" sz="4000" dirty="0">
                <a:latin typeface="+mj-lt"/>
                <a:ea typeface="+mj-ea"/>
                <a:cs typeface="Simplified Arabic" panose="02010000000000000000" pitchFamily="2" charset="-78"/>
              </a:rPr>
              <a:t>الصراع الأسري بين بطلميوس السادس وأخيه بطلميوس الثامن</a:t>
            </a:r>
          </a:p>
          <a:p>
            <a:pPr marL="0" indent="0" algn="just" rtl="1">
              <a:buNone/>
            </a:pPr>
            <a:r>
              <a:rPr lang="ar-EG" sz="4000" dirty="0">
                <a:latin typeface="+mj-lt"/>
                <a:ea typeface="+mj-ea"/>
                <a:cs typeface="Simplified Arabic" panose="02010000000000000000" pitchFamily="2" charset="-78"/>
              </a:rPr>
              <a:t>الحرب الأهلية بين أنصار بطلميوس السادس والثامن وتدهور الأحوال الاقتصادية داخل مصر. وتدخل روما لفض النزاع بين الأخوين والذي انتهي بتولي بطلميوس السادس حكم مصر وبطلميوس الثامن حكم إقليم قورينائية </a:t>
            </a:r>
            <a:endParaRPr lang="en-US" sz="4000" dirty="0">
              <a:latin typeface="+mj-lt"/>
              <a:ea typeface="+mj-ea"/>
              <a:cs typeface="Simplified Arabic" panose="02010000000000000000" pitchFamily="2" charset="-78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D128D1F-B796-48FB-B5EF-D029F4F264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82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2B87E-C6EA-4785-A224-F18738E5D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EG" sz="4000" dirty="0">
                <a:cs typeface="Simplified Arabic" panose="02010000000000000000" pitchFamily="2" charset="-78"/>
              </a:rPr>
              <a:t>أزمة اعتراف روما ببطلميوس الثاني عشر ملكاً على مصر</a:t>
            </a:r>
            <a:endParaRPr lang="en-US" sz="4000" dirty="0">
              <a:cs typeface="Simplified Arabic" panose="020100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D4830-CB57-45A5-88B6-520B765AE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EG" dirty="0"/>
              <a:t>1- </a:t>
            </a:r>
            <a:r>
              <a:rPr lang="ar-EG" sz="3200" dirty="0">
                <a:latin typeface="+mj-lt"/>
                <a:ea typeface="+mj-ea"/>
                <a:cs typeface="Simplified Arabic" panose="02010000000000000000" pitchFamily="2" charset="-78"/>
              </a:rPr>
              <a:t>ظهور وصية تفيد بتنازل بطلميوس الحادي عشر بعرش مصر للشعب الروماني.</a:t>
            </a:r>
          </a:p>
          <a:p>
            <a:pPr algn="r" rtl="1"/>
            <a:r>
              <a:rPr lang="ar-EG" sz="3200" dirty="0">
                <a:latin typeface="+mj-lt"/>
                <a:ea typeface="+mj-ea"/>
                <a:cs typeface="Simplified Arabic" panose="02010000000000000000" pitchFamily="2" charset="-78"/>
              </a:rPr>
              <a:t>2- سفر بطلميوس الثاني عشر إلى روما من أجل الحصول على اعتراف من مجلس الشيوخ به كملك.</a:t>
            </a:r>
          </a:p>
          <a:p>
            <a:pPr algn="r" rtl="1"/>
            <a:r>
              <a:rPr lang="ar-EG" sz="3200" dirty="0">
                <a:latin typeface="+mj-lt"/>
                <a:ea typeface="+mj-ea"/>
                <a:cs typeface="Simplified Arabic" panose="02010000000000000000" pitchFamily="2" charset="-78"/>
              </a:rPr>
              <a:t>3- الاعتراف ببطلميوس الثاني عشر ملكاً وعوته إلى مصر، ثم طرد الشعب المصري له.</a:t>
            </a:r>
          </a:p>
          <a:p>
            <a:pPr algn="r" rtl="1"/>
            <a:r>
              <a:rPr lang="ar-EG" sz="3200" dirty="0">
                <a:latin typeface="+mj-lt"/>
                <a:ea typeface="+mj-ea"/>
                <a:cs typeface="Simplified Arabic" panose="02010000000000000000" pitchFamily="2" charset="-78"/>
              </a:rPr>
              <a:t>4- عودته إلى روما لكي يساعدوه على العودة إلى الحكم. </a:t>
            </a:r>
            <a:endParaRPr lang="en-US" sz="3200" dirty="0">
              <a:latin typeface="+mj-lt"/>
              <a:ea typeface="+mj-ea"/>
              <a:cs typeface="Simplified Arabic" panose="02010000000000000000" pitchFamily="2" charset="-78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DF04288-6108-4C95-8D15-F3E268E743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43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3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03E6B-DAC1-4496-9BE1-87E781A1B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dirty="0"/>
              <a:t>تحول مصر إلى ولاية رومانية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380B7-385D-4C54-96DD-C709ED29D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EG" dirty="0"/>
              <a:t>تدخل مصر في الصراع الداخلي الروماني</a:t>
            </a:r>
          </a:p>
          <a:p>
            <a:pPr algn="r" rtl="1"/>
            <a:r>
              <a:rPr lang="ar-EG" dirty="0"/>
              <a:t>معركة أكتيوم البحرية</a:t>
            </a:r>
          </a:p>
          <a:p>
            <a:pPr algn="r" rtl="1"/>
            <a:r>
              <a:rPr lang="ar-EG" dirty="0"/>
              <a:t>هزيمة أنطونيوس وانتحاره</a:t>
            </a:r>
          </a:p>
          <a:p>
            <a:pPr algn="r" rtl="1"/>
            <a:r>
              <a:rPr lang="ar-EG" dirty="0"/>
              <a:t>انتحار كليوباترا وتحول مصر إلى ولاية رومانية عام 30 ق.م.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02E7897-9C92-40A3-9918-39B6C9B2AA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14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184</Words>
  <Application>Microsoft Office PowerPoint</Application>
  <PresentationFormat>Widescreen</PresentationFormat>
  <Paragraphs>17</Paragraphs>
  <Slides>5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دخول الرومان مصر</vt:lpstr>
      <vt:lpstr>PowerPoint Presentation</vt:lpstr>
      <vt:lpstr>PowerPoint Presentation</vt:lpstr>
      <vt:lpstr>أزمة اعتراف روما ببطلميوس الثاني عشر ملكاً على مصر</vt:lpstr>
      <vt:lpstr>تحول مصر إلى ولاية رومانية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دخول الرومان مصر</dc:title>
  <dc:creator>ALSAYED.YASSINE@fart.bu.edu.eg</dc:creator>
  <cp:lastModifiedBy>ALSAYED.YASSINE@fart.bu.edu.eg</cp:lastModifiedBy>
  <cp:revision>11</cp:revision>
  <dcterms:created xsi:type="dcterms:W3CDTF">2020-11-09T10:01:32Z</dcterms:created>
  <dcterms:modified xsi:type="dcterms:W3CDTF">2021-01-09T06:58:17Z</dcterms:modified>
</cp:coreProperties>
</file>